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67" r:id="rId38"/>
    <p:sldId id="559" r:id="rId39"/>
    <p:sldId id="568" r:id="rId40"/>
    <p:sldId id="561" r:id="rId41"/>
    <p:sldId id="576" r:id="rId42"/>
    <p:sldId id="577" r:id="rId43"/>
    <p:sldId id="547" r:id="rId44"/>
    <p:sldId id="548" r:id="rId45"/>
    <p:sldId id="549" r:id="rId46"/>
    <p:sldId id="578" r:id="rId47"/>
    <p:sldId id="551" r:id="rId48"/>
    <p:sldId id="552" r:id="rId49"/>
    <p:sldId id="579" r:id="rId50"/>
    <p:sldId id="580" r:id="rId51"/>
    <p:sldId id="553" r:id="rId52"/>
    <p:sldId id="5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11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13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Goal of the learning algorithm: 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error measures</a:t>
                </a:r>
                <a:r>
                  <a:rPr lang="en-US" dirty="0">
                    <a:solidFill>
                      <a:schemeClr val="tx1"/>
                    </a:solidFill>
                  </a:rPr>
                  <a:t>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</a:t>
                </a:r>
                <a:r>
                  <a:rPr lang="en-US" dirty="0">
                    <a:solidFill>
                      <a:schemeClr val="accent1"/>
                    </a:solidFill>
                  </a:rPr>
                  <a:t>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(but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Recall on the error measure</a:t>
                </a:r>
              </a:p>
              <a:p>
                <a:pPr lvl="1"/>
                <a:r>
                  <a:rPr lang="en-US" dirty="0"/>
                  <a:t>Often focus on point-wise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Binary error for classification</a:t>
                </a:r>
              </a:p>
              <a:p>
                <a:pPr lvl="2"/>
                <a:r>
                  <a:rPr lang="en-US" sz="2400" dirty="0"/>
                  <a:t>Squared error for regression</a:t>
                </a:r>
              </a:p>
              <a:p>
                <a:pPr lvl="1"/>
                <a:r>
                  <a:rPr lang="en-US" dirty="0"/>
                  <a:t>In-sample and out-of-sample errors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844" t="-1316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4D18E-8461-3C4E-8A99-0F7F03DA398A}"/>
              </a:ext>
            </a:extLst>
          </p:cNvPr>
          <p:cNvGrpSpPr/>
          <p:nvPr/>
        </p:nvGrpSpPr>
        <p:grpSpPr>
          <a:xfrm>
            <a:off x="8180832" y="87470"/>
            <a:ext cx="3453579" cy="2572916"/>
            <a:chOff x="1195603" y="0"/>
            <a:chExt cx="920536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9CF4B-125E-ED49-8A43-E904BB77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4C6329-53D8-AB4E-A664-C8547E4B4927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7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16253</TotalTime>
  <Words>2507</Words>
  <Application>Microsoft Macintosh PowerPoint</Application>
  <PresentationFormat>Widescreen</PresentationFormat>
  <Paragraphs>522</Paragraphs>
  <Slides>52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1789</cp:revision>
  <cp:lastPrinted>2020-01-30T16:55:27Z</cp:lastPrinted>
  <dcterms:created xsi:type="dcterms:W3CDTF">2017-08-24T15:35:37Z</dcterms:created>
  <dcterms:modified xsi:type="dcterms:W3CDTF">2022-09-14T01:51:15Z</dcterms:modified>
</cp:coreProperties>
</file>